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18" r:id="rId2"/>
    <p:sldId id="319" r:id="rId3"/>
    <p:sldId id="320" r:id="rId4"/>
  </p:sldIdLst>
  <p:sldSz cx="6858000" cy="9144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FF6600"/>
    <a:srgbClr val="D3919C"/>
    <a:srgbClr val="FF99FF"/>
    <a:srgbClr val="808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142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7628-7405-48C4-8797-88479582BBDE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1169988"/>
            <a:ext cx="23717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F50FF-E693-4A0E-97A7-44CD1EA77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702A-BA06-4C59-9A1A-BA4BEB890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9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1D6C4-6BDD-4576-AD89-87292D6F9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5E3B-9D63-438F-A93F-7F3AF80C4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6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46D72-4953-4647-91A6-8442166A2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8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D1C0-D157-41F7-B7C2-E22687C12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3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4CDF-B52E-4A11-9A06-FFCE28B0C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6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9209-B9C7-47D2-AC7B-58BDC9C53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2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6686-1B87-42D0-89F9-8E76944FA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0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BB2C-CD73-406A-8C8C-97BA0009B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6C2D-4280-404B-B8D7-EA9CF4F3B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A287-9C77-4277-A406-B5AE88D4B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2CF9BF-7B25-4065-8948-226A2FC9F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9" Type="http://schemas.openxmlformats.org/officeDocument/2006/relationships/image" Target="../media/image38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GIF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emf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tiff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2.png"/><Relationship Id="rId18" Type="http://schemas.openxmlformats.org/officeDocument/2006/relationships/image" Target="../media/image11.jpeg"/><Relationship Id="rId26" Type="http://schemas.openxmlformats.org/officeDocument/2006/relationships/image" Target="../media/image4.png"/><Relationship Id="rId39" Type="http://schemas.openxmlformats.org/officeDocument/2006/relationships/image" Target="../media/image38.jpeg"/><Relationship Id="rId3" Type="http://schemas.openxmlformats.org/officeDocument/2006/relationships/image" Target="../media/image39.jpeg"/><Relationship Id="rId21" Type="http://schemas.openxmlformats.org/officeDocument/2006/relationships/image" Target="../media/image13.tiff"/><Relationship Id="rId34" Type="http://schemas.openxmlformats.org/officeDocument/2006/relationships/image" Target="../media/image3.png"/><Relationship Id="rId7" Type="http://schemas.openxmlformats.org/officeDocument/2006/relationships/image" Target="../media/image32.jpeg"/><Relationship Id="rId12" Type="http://schemas.openxmlformats.org/officeDocument/2006/relationships/image" Target="../media/image41.jpeg"/><Relationship Id="rId17" Type="http://schemas.openxmlformats.org/officeDocument/2006/relationships/image" Target="../media/image7.jpeg"/><Relationship Id="rId25" Type="http://schemas.openxmlformats.org/officeDocument/2006/relationships/image" Target="../media/image46.png"/><Relationship Id="rId33" Type="http://schemas.openxmlformats.org/officeDocument/2006/relationships/image" Target="../media/image26.jpeg"/><Relationship Id="rId38" Type="http://schemas.openxmlformats.org/officeDocument/2006/relationships/image" Target="../media/image30.png"/><Relationship Id="rId2" Type="http://schemas.openxmlformats.org/officeDocument/2006/relationships/image" Target="../media/image31.png"/><Relationship Id="rId16" Type="http://schemas.openxmlformats.org/officeDocument/2006/relationships/image" Target="../media/image6.jpeg"/><Relationship Id="rId20" Type="http://schemas.openxmlformats.org/officeDocument/2006/relationships/image" Target="../media/image44.jpe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24" Type="http://schemas.openxmlformats.org/officeDocument/2006/relationships/image" Target="../media/image15.png"/><Relationship Id="rId32" Type="http://schemas.openxmlformats.org/officeDocument/2006/relationships/image" Target="../media/image25.png"/><Relationship Id="rId37" Type="http://schemas.openxmlformats.org/officeDocument/2006/relationships/image" Target="../media/image29.png"/><Relationship Id="rId5" Type="http://schemas.openxmlformats.org/officeDocument/2006/relationships/image" Target="../media/image35.jpeg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image" Target="../media/image19.emf"/><Relationship Id="rId36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43.jpg"/><Relationship Id="rId31" Type="http://schemas.openxmlformats.org/officeDocument/2006/relationships/image" Target="../media/image24.GIF"/><Relationship Id="rId4" Type="http://schemas.openxmlformats.org/officeDocument/2006/relationships/image" Target="../media/image34.jpeg"/><Relationship Id="rId9" Type="http://schemas.openxmlformats.org/officeDocument/2006/relationships/image" Target="../media/image37.jpeg"/><Relationship Id="rId14" Type="http://schemas.openxmlformats.org/officeDocument/2006/relationships/image" Target="../media/image9.jpeg"/><Relationship Id="rId22" Type="http://schemas.openxmlformats.org/officeDocument/2006/relationships/image" Target="../media/image45.jpeg"/><Relationship Id="rId27" Type="http://schemas.openxmlformats.org/officeDocument/2006/relationships/image" Target="../media/image47.jpeg"/><Relationship Id="rId30" Type="http://schemas.openxmlformats.org/officeDocument/2006/relationships/image" Target="../media/image48.jpeg"/><Relationship Id="rId35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68" y="1940390"/>
            <a:ext cx="1279047" cy="10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23" y="3792161"/>
            <a:ext cx="2253450" cy="8636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996" y="1918901"/>
            <a:ext cx="2258873" cy="4657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376" y="183617"/>
            <a:ext cx="2581779" cy="6358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95" y="4532838"/>
            <a:ext cx="949228" cy="6125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5" y="89579"/>
            <a:ext cx="1857852" cy="12385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03" y="1035214"/>
            <a:ext cx="2001106" cy="8658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699" y="1396861"/>
            <a:ext cx="2011056" cy="876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55" y="863430"/>
            <a:ext cx="1288600" cy="7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36" y="2481209"/>
            <a:ext cx="2044597" cy="9434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0" y="4499163"/>
            <a:ext cx="3102160" cy="4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69" y="3484068"/>
            <a:ext cx="1016346" cy="102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" y="2487489"/>
            <a:ext cx="2505845" cy="4911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88855" y="1411348"/>
            <a:ext cx="1116427" cy="4722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36" y="3091321"/>
            <a:ext cx="923002" cy="6473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34" y="3135821"/>
            <a:ext cx="629050" cy="6323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" y="3379789"/>
            <a:ext cx="1964043" cy="9239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73" y="3787273"/>
            <a:ext cx="1107726" cy="7194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6699" y="5187896"/>
            <a:ext cx="2572896" cy="4189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75823" y="3246815"/>
            <a:ext cx="1478670" cy="451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87057" y="4605073"/>
            <a:ext cx="1457070" cy="84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11917" y="71107"/>
            <a:ext cx="1825679" cy="8025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0762" y="5928341"/>
            <a:ext cx="1802451" cy="6733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22" y="5511394"/>
            <a:ext cx="1271281" cy="5382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71164" y="5606884"/>
            <a:ext cx="1050831" cy="5190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80" y="5384312"/>
            <a:ext cx="1351150" cy="4170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8470" y="6684866"/>
            <a:ext cx="1147245" cy="7075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98" y="5940883"/>
            <a:ext cx="743983" cy="7439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021688" y="6602547"/>
            <a:ext cx="768595" cy="5509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19860" y="6159227"/>
            <a:ext cx="1173509" cy="2794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96967" y="4709867"/>
            <a:ext cx="759686" cy="4381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36" y="5805343"/>
            <a:ext cx="1208743" cy="4628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76" y="6330318"/>
            <a:ext cx="2014746" cy="5427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33" y="7908200"/>
            <a:ext cx="1364204" cy="64521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87" y="7574150"/>
            <a:ext cx="2213618" cy="6324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300527" y="6974048"/>
            <a:ext cx="1188469" cy="49915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39" y="6899432"/>
            <a:ext cx="1379998" cy="5575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6" y="7519918"/>
            <a:ext cx="1526804" cy="4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8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47" y="7614976"/>
            <a:ext cx="1244534" cy="7801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910559"/>
            <a:ext cx="2060420" cy="7896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98" y="6629480"/>
            <a:ext cx="1364204" cy="6452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95" y="6278955"/>
            <a:ext cx="2213618" cy="6324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213" y="6052445"/>
            <a:ext cx="1188469" cy="4991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2" y="6067139"/>
            <a:ext cx="1208743" cy="462847"/>
          </a:xfrm>
          <a:prstGeom prst="rect">
            <a:avLst/>
          </a:prstGeom>
        </p:spPr>
      </p:pic>
      <p:pic>
        <p:nvPicPr>
          <p:cNvPr id="2050" name="Picture 2" descr="Inline imag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2" y="5732833"/>
            <a:ext cx="911795" cy="77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52" y="5808865"/>
            <a:ext cx="1379998" cy="5575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1452" y="5257292"/>
            <a:ext cx="1802451" cy="673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7131" y="3264884"/>
            <a:ext cx="1625607" cy="9454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24" y="5270658"/>
            <a:ext cx="1096758" cy="712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028" y="3388817"/>
            <a:ext cx="2465681" cy="1156268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8" y="1634724"/>
            <a:ext cx="1326681" cy="81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1419" y="3130777"/>
            <a:ext cx="1883870" cy="821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305" y="0"/>
            <a:ext cx="5791200" cy="9144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85" y="19337"/>
            <a:ext cx="1921202" cy="128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53" y="1712857"/>
            <a:ext cx="1959356" cy="847746"/>
          </a:xfrm>
          <a:prstGeom prst="rect">
            <a:avLst/>
          </a:prstGeom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6" y="2623575"/>
            <a:ext cx="3175322" cy="48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13" y="2888133"/>
            <a:ext cx="1061462" cy="684962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8" y="6596251"/>
            <a:ext cx="702908" cy="71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97" y="2323975"/>
            <a:ext cx="2085259" cy="408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66" y="4971073"/>
            <a:ext cx="1237022" cy="570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-5400000">
            <a:off x="-1891698" y="4037295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Ungrouped (Individual files)</a:t>
            </a:r>
            <a:endParaRPr lang="en-US" sz="24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69239" y="4302854"/>
            <a:ext cx="1050861" cy="4445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83" y="5573176"/>
            <a:ext cx="878204" cy="6159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7" y="4963801"/>
            <a:ext cx="610550" cy="613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61091" y="1152000"/>
            <a:ext cx="2413832" cy="594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57" y="1303961"/>
            <a:ext cx="1943399" cy="854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73409" y="4855755"/>
            <a:ext cx="2172497" cy="353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96261" y="6594480"/>
            <a:ext cx="1379182" cy="4214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" y="178400"/>
            <a:ext cx="3178023" cy="8561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57" y="4302854"/>
            <a:ext cx="1271281" cy="5382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089173" y="4394832"/>
            <a:ext cx="1050831" cy="5190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54" y="3841634"/>
            <a:ext cx="1351150" cy="4170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8362" y="4436440"/>
            <a:ext cx="1829403" cy="388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18709" y="5154280"/>
            <a:ext cx="1059460" cy="6534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98" y="2888133"/>
            <a:ext cx="743983" cy="7439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92736" y="5002307"/>
            <a:ext cx="695797" cy="4987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234758" y="7724827"/>
            <a:ext cx="1642072" cy="3909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60" y="7128663"/>
            <a:ext cx="1526804" cy="4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7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 rot="-5400000">
            <a:off x="-1197589" y="4049327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Grouped (Picture)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14" y="-12590"/>
            <a:ext cx="5846571" cy="91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569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9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Cingular Wireless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TK2326</dc:creator>
  <cp:lastModifiedBy>Ashley Jackson</cp:lastModifiedBy>
  <cp:revision>193</cp:revision>
  <cp:lastPrinted>2015-03-24T14:40:28Z</cp:lastPrinted>
  <dcterms:created xsi:type="dcterms:W3CDTF">2009-09-30T18:24:08Z</dcterms:created>
  <dcterms:modified xsi:type="dcterms:W3CDTF">2015-04-14T16:33:46Z</dcterms:modified>
</cp:coreProperties>
</file>