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1DCC-6FC3-4D9E-8C17-771390EE9C8C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BC6F-8359-48C2-B364-A671BD10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6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1DCC-6FC3-4D9E-8C17-771390EE9C8C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BC6F-8359-48C2-B364-A671BD10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6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1DCC-6FC3-4D9E-8C17-771390EE9C8C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BC6F-8359-48C2-B364-A671BD10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9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1DCC-6FC3-4D9E-8C17-771390EE9C8C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BC6F-8359-48C2-B364-A671BD10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1DCC-6FC3-4D9E-8C17-771390EE9C8C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BC6F-8359-48C2-B364-A671BD10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1DCC-6FC3-4D9E-8C17-771390EE9C8C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BC6F-8359-48C2-B364-A671BD10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1DCC-6FC3-4D9E-8C17-771390EE9C8C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BC6F-8359-48C2-B364-A671BD10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7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1DCC-6FC3-4D9E-8C17-771390EE9C8C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BC6F-8359-48C2-B364-A671BD10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0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1DCC-6FC3-4D9E-8C17-771390EE9C8C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BC6F-8359-48C2-B364-A671BD10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7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1DCC-6FC3-4D9E-8C17-771390EE9C8C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BC6F-8359-48C2-B364-A671BD10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2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1DCC-6FC3-4D9E-8C17-771390EE9C8C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BC6F-8359-48C2-B364-A671BD10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7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51DCC-6FC3-4D9E-8C17-771390EE9C8C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0BC6F-8359-48C2-B364-A671BD10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6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26" Type="http://schemas.openxmlformats.org/officeDocument/2006/relationships/image" Target="../media/image25.png"/><Relationship Id="rId39" Type="http://schemas.openxmlformats.org/officeDocument/2006/relationships/image" Target="../media/image38.jpe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33" Type="http://schemas.openxmlformats.org/officeDocument/2006/relationships/image" Target="../media/image32.jpeg"/><Relationship Id="rId38" Type="http://schemas.openxmlformats.org/officeDocument/2006/relationships/image" Target="../media/image37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tiff"/><Relationship Id="rId29" Type="http://schemas.openxmlformats.org/officeDocument/2006/relationships/image" Target="../media/image2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32" Type="http://schemas.openxmlformats.org/officeDocument/2006/relationships/image" Target="../media/image31.emf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31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gif"/><Relationship Id="rId35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379" y="4208046"/>
            <a:ext cx="997120" cy="38222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97" y="4110702"/>
            <a:ext cx="1560666" cy="5857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316" y="4232027"/>
            <a:ext cx="1226765" cy="4956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645" y="3496779"/>
            <a:ext cx="1722548" cy="66015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395" y="3585745"/>
            <a:ext cx="1746429" cy="4989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245" y="3260630"/>
            <a:ext cx="1142908" cy="5405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2276" y="2720894"/>
            <a:ext cx="1457070" cy="847417"/>
          </a:xfrm>
          <a:prstGeom prst="rect">
            <a:avLst/>
          </a:prstGeom>
        </p:spPr>
      </p:pic>
      <p:pic>
        <p:nvPicPr>
          <p:cNvPr id="1026" name="Picture 2" descr="Inline imag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834" y="3884730"/>
            <a:ext cx="876344" cy="74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581" y="3886419"/>
            <a:ext cx="1085899" cy="7052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98" y="2296790"/>
            <a:ext cx="1983683" cy="9331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33059" y="1905338"/>
            <a:ext cx="1631832" cy="711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9103" y="4673142"/>
            <a:ext cx="767283" cy="481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987" y="2704500"/>
            <a:ext cx="825793" cy="532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285" y="598541"/>
            <a:ext cx="1857852" cy="1238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01" y="2315815"/>
            <a:ext cx="1656393" cy="7166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57" y="3373678"/>
            <a:ext cx="1268182" cy="5851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093" y="1822415"/>
            <a:ext cx="2492264" cy="38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23" y="633609"/>
            <a:ext cx="3227289" cy="279698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87971" y="50539"/>
            <a:ext cx="8929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Powerful Sponsors of a Powerful Event </a:t>
            </a:r>
            <a:endParaRPr lang="en-US" sz="40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110" y="2285957"/>
            <a:ext cx="1840739" cy="3607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83832" y="3009093"/>
            <a:ext cx="896933" cy="3794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09" y="3938869"/>
            <a:ext cx="795027" cy="5575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665" y="3748003"/>
            <a:ext cx="586727" cy="5897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79125" y="785695"/>
            <a:ext cx="1828959" cy="798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270999" y="1709717"/>
            <a:ext cx="2223814" cy="5477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800184" y="3037761"/>
            <a:ext cx="1415099" cy="2917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356096" y="808903"/>
            <a:ext cx="2996264" cy="8038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581145" y="3506629"/>
            <a:ext cx="1010716" cy="4991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10" y="3036633"/>
            <a:ext cx="1002099" cy="42430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505" y="3906787"/>
            <a:ext cx="1040188" cy="64290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200" y="3393381"/>
            <a:ext cx="1246580" cy="38474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093114" y="3383275"/>
            <a:ext cx="1728093" cy="28141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814" y="2683156"/>
            <a:ext cx="597270" cy="5972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100028" y="3457507"/>
            <a:ext cx="1236193" cy="37772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96" y="4153622"/>
            <a:ext cx="649855" cy="4649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100" y="3770693"/>
            <a:ext cx="662554" cy="67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016453" y="4787287"/>
            <a:ext cx="1009849" cy="2404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368" y="1680497"/>
            <a:ext cx="1004810" cy="61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264" y="4412804"/>
            <a:ext cx="1234166" cy="32705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014862" y="3879030"/>
            <a:ext cx="1130787" cy="47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5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64" y="-138323"/>
            <a:ext cx="10059272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23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6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Holliday</dc:creator>
  <cp:lastModifiedBy>Robert Holliday</cp:lastModifiedBy>
  <cp:revision>23</cp:revision>
  <dcterms:created xsi:type="dcterms:W3CDTF">2015-03-04T21:36:27Z</dcterms:created>
  <dcterms:modified xsi:type="dcterms:W3CDTF">2015-04-11T01:50:35Z</dcterms:modified>
</cp:coreProperties>
</file>